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303" r:id="rId2"/>
    <p:sldId id="274" r:id="rId3"/>
    <p:sldId id="281" r:id="rId4"/>
    <p:sldId id="282" r:id="rId5"/>
    <p:sldId id="305" r:id="rId6"/>
    <p:sldId id="259" r:id="rId7"/>
    <p:sldId id="283" r:id="rId8"/>
    <p:sldId id="284" r:id="rId9"/>
    <p:sldId id="285" r:id="rId10"/>
    <p:sldId id="286" r:id="rId11"/>
    <p:sldId id="288" r:id="rId12"/>
    <p:sldId id="272" r:id="rId13"/>
    <p:sldId id="290" r:id="rId14"/>
    <p:sldId id="306" r:id="rId15"/>
    <p:sldId id="273" r:id="rId16"/>
    <p:sldId id="291" r:id="rId17"/>
    <p:sldId id="292" r:id="rId18"/>
    <p:sldId id="293" r:id="rId19"/>
    <p:sldId id="260" r:id="rId20"/>
    <p:sldId id="261" r:id="rId21"/>
    <p:sldId id="257" r:id="rId22"/>
    <p:sldId id="294" r:id="rId23"/>
    <p:sldId id="295" r:id="rId24"/>
    <p:sldId id="263" r:id="rId25"/>
    <p:sldId id="296" r:id="rId26"/>
    <p:sldId id="297" r:id="rId27"/>
    <p:sldId id="298" r:id="rId28"/>
    <p:sldId id="300" r:id="rId29"/>
    <p:sldId id="299" r:id="rId30"/>
    <p:sldId id="301" r:id="rId31"/>
    <p:sldId id="265" r:id="rId32"/>
    <p:sldId id="304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32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.sotoolate@gmail.com" userId="b623b25670bbd0fd" providerId="LiveId" clId="{D58D184C-289B-48DD-8DFB-A1C5D982D7D3}"/>
    <pc:docChg chg="custSel modSld">
      <pc:chgData name="ma.sotoolate@gmail.com" userId="b623b25670bbd0fd" providerId="LiveId" clId="{D58D184C-289B-48DD-8DFB-A1C5D982D7D3}" dt="2020-08-02T17:16:04.207" v="4" actId="1076"/>
      <pc:docMkLst>
        <pc:docMk/>
      </pc:docMkLst>
      <pc:sldChg chg="addSp delSp modSp mod">
        <pc:chgData name="ma.sotoolate@gmail.com" userId="b623b25670bbd0fd" providerId="LiveId" clId="{D58D184C-289B-48DD-8DFB-A1C5D982D7D3}" dt="2020-08-02T17:16:04.207" v="4" actId="1076"/>
        <pc:sldMkLst>
          <pc:docMk/>
          <pc:sldMk cId="2858219024" sldId="303"/>
        </pc:sldMkLst>
        <pc:picChg chg="add mod">
          <ac:chgData name="ma.sotoolate@gmail.com" userId="b623b25670bbd0fd" providerId="LiveId" clId="{D58D184C-289B-48DD-8DFB-A1C5D982D7D3}" dt="2020-08-02T17:16:04.207" v="4" actId="1076"/>
          <ac:picMkLst>
            <pc:docMk/>
            <pc:sldMk cId="2858219024" sldId="303"/>
            <ac:picMk id="3" creationId="{37E4D918-FDA8-4B44-BF19-CAFA0F933524}"/>
          </ac:picMkLst>
        </pc:picChg>
        <pc:picChg chg="del">
          <ac:chgData name="ma.sotoolate@gmail.com" userId="b623b25670bbd0fd" providerId="LiveId" clId="{D58D184C-289B-48DD-8DFB-A1C5D982D7D3}" dt="2020-08-02T17:15:51.685" v="0" actId="478"/>
          <ac:picMkLst>
            <pc:docMk/>
            <pc:sldMk cId="2858219024" sldId="303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02/08/2020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Especialidad de Construcciones Metálicas</a:t>
            </a:r>
          </a:p>
        </p:txBody>
      </p:sp>
      <p:pic>
        <p:nvPicPr>
          <p:cNvPr id="3" name="Picture 2" descr="C:\Users\Lorena\Desktop\Logo La Granja.png">
            <a:extLst>
              <a:ext uri="{FF2B5EF4-FFF2-40B4-BE49-F238E27FC236}">
                <a16:creationId xmlns:a16="http://schemas.microsoft.com/office/drawing/2014/main" id="{37E4D918-FDA8-4B44-BF19-CAFA0F93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85"/>
            <a:ext cx="237015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219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Soldadura TIG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AutoShape 2" descr="https://soldadora.online/wp-content/uploads/2019/09/cascos-de-soldadu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https://soldadora.online/wp-content/uploads/2019/09/cascos-de-soldadur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5" y="2852936"/>
            <a:ext cx="4910001" cy="36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https://i.pinimg.com/originals/18/0c/08/180c08fd3b3aa2ad8f010b05a6d3a82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56953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915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2636912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No todo es “SOLDADURA”</a:t>
            </a:r>
          </a:p>
        </p:txBody>
      </p:sp>
    </p:spTree>
    <p:extLst>
      <p:ext uri="{BB962C8B-B14F-4D97-AF65-F5344CB8AC3E}">
        <p14:creationId xmlns:p14="http://schemas.microsoft.com/office/powerpoint/2010/main" val="904657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Conformar estructuras metálicas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218" name="Picture 2" descr="https://thumbs.gfycat.com/HarmlessIdenticalAzurewingedmagpie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8573"/>
            <a:ext cx="4176464" cy="320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thumbs.gfycat.com/PoisedCleverAplomadofalcon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54164"/>
            <a:ext cx="31146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Armado de estructuras metálicas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 descr="https://images.squarespace-cdn.com/content/v1/58aca2c459cc6864b73c2074/1494222241746-NP8XRE0FVFRUGXUOEZKN/ke17ZwdGBToddI8pDm48kBI2INA2AMykCz0J8rFNT3sUqsxRUqqbr1mOJYKfIPR7LoDQ9mXPOjoJoqy81S2I8N_N4V1vUb5AoIIIbLZhVYxCRW4BPu10St3TBAUQYVKcIGLDNsG5Fbn7h36MhvQ4mDFsk6Alw7rM3lKEmBdvQ16Xz1B__y7NTIXb9eBP_lE-/Homepage_Gallery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02397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media1.tenor.com/images/f3b7da9506d0ee5596e0ca5238051f56/tenor.gif?itemid=149573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99121"/>
            <a:ext cx="46422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501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Trabajo en altura	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CL" dirty="0"/>
              <a:t>Con sus respectivas medidas de seguridad </a:t>
            </a:r>
          </a:p>
        </p:txBody>
      </p:sp>
      <p:pic>
        <p:nvPicPr>
          <p:cNvPr id="2050" name="Picture 2" descr="https://www.climprofesional.com/blog/wp-content/uploads/2017/03/trabajo-en-altura-limpieza-de-cristal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casion.com/pic88/69752cca754807c2509e6f78e32a87b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08889"/>
            <a:ext cx="2256535" cy="33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38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8077200" cy="1673352"/>
          </a:xfrm>
        </p:spPr>
        <p:txBody>
          <a:bodyPr>
            <a:noAutofit/>
          </a:bodyPr>
          <a:lstStyle/>
          <a:p>
            <a:pPr algn="ctr"/>
            <a:r>
              <a:rPr lang="es-CL" sz="4000" dirty="0"/>
              <a:t>¿Qué mas aprenderé en la especialidad de Construcciones Metálicas?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sz="4000" dirty="0"/>
              <a:t>Reparar y mantener equipos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292" name="Picture 4" descr="https://i.imgur.com/QkiQD0B.gif?noredire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3380"/>
            <a:ext cx="5492536" cy="308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content.presentermedia.com/files/animsp/00012000/12920/figure_oiling_gears_anim_md_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91392"/>
            <a:ext cx="2865899" cy="28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80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sz="4000" dirty="0"/>
              <a:t>Proteger estructuras metálicas.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3314" name="Picture 2" descr="https://i.imgur.com/vGlwGQ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804134"/>
            <a:ext cx="3049775" cy="176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thumbs.gfycat.com/AgileAthleticCurassow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69" y="2988458"/>
            <a:ext cx="2837706" cy="163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lakesidepainting.com/uploads/_940x610_fit_center-center_none/Dry-Fall-Painting-Lakeside-Painting-WI-20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9319"/>
            <a:ext cx="4782873" cy="320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352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39552" y="2348880"/>
            <a:ext cx="8077200" cy="1673352"/>
          </a:xfrm>
        </p:spPr>
        <p:txBody>
          <a:bodyPr/>
          <a:lstStyle/>
          <a:p>
            <a:pPr algn="ctr"/>
            <a:r>
              <a:rPr lang="es-CL" dirty="0"/>
              <a:t>A demás de:</a:t>
            </a:r>
          </a:p>
        </p:txBody>
      </p:sp>
    </p:spTree>
    <p:extLst>
      <p:ext uri="{BB962C8B-B14F-4D97-AF65-F5344CB8AC3E}">
        <p14:creationId xmlns:p14="http://schemas.microsoft.com/office/powerpoint/2010/main" val="1641183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539552" y="476672"/>
            <a:ext cx="8022336" cy="1205682"/>
          </a:xfrm>
        </p:spPr>
        <p:txBody>
          <a:bodyPr>
            <a:normAutofit lnSpcReduction="10000"/>
          </a:bodyPr>
          <a:lstStyle/>
          <a:p>
            <a:pPr algn="just"/>
            <a:r>
              <a:rPr lang="es-CL" sz="2800" dirty="0"/>
              <a:t>Ser capaces de llevar a cabo todos los trabajos bajo normas de seguridad industrial, higiene y medioambiente vigentes</a:t>
            </a:r>
          </a:p>
          <a:p>
            <a:pPr>
              <a:buNone/>
            </a:pPr>
            <a:endParaRPr lang="es-CL" dirty="0"/>
          </a:p>
        </p:txBody>
      </p:sp>
      <p:sp>
        <p:nvSpPr>
          <p:cNvPr id="2050" name="AutoShape 2" descr="Resultado de imagen para medidas de seguridad"/>
          <p:cNvSpPr>
            <a:spLocks noChangeAspect="1" noChangeArrowheads="1"/>
          </p:cNvSpPr>
          <p:nvPr/>
        </p:nvSpPr>
        <p:spPr bwMode="auto">
          <a:xfrm>
            <a:off x="155575" y="-2705100"/>
            <a:ext cx="5648325" cy="5648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4338" name="Picture 2" descr="https://i.makeagif.com/media/5-17-2015/FZgNB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17" y="3183886"/>
            <a:ext cx="5746419" cy="32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h5.googleusercontent.com/proxy/5S_0I7IqCXVO2e1uWHDlsFt7OKk2l6-BAbjpZfma0QB9GHpFdVtUAb5wRc2kz_JER_LFtq9ZznO0jPf-TaihtSrn28vXfw7WgKN65E0LwhgSSDwTFL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4196"/>
            <a:ext cx="180022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¿En que consiste la especialidad?</a:t>
            </a:r>
          </a:p>
        </p:txBody>
      </p:sp>
      <p:pic>
        <p:nvPicPr>
          <p:cNvPr id="1026" name="Picture 2" descr="Pregunta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4320480" cy="242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54809" y="518464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¿Porqué elegir la especialidad de Construcciones Metálicas ?</a:t>
            </a: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711277"/>
            <a:ext cx="7371255" cy="4080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789848"/>
          </a:xfrm>
        </p:spPr>
        <p:txBody>
          <a:bodyPr>
            <a:noAutofit/>
          </a:bodyPr>
          <a:lstStyle/>
          <a:p>
            <a:pPr algn="just"/>
            <a:r>
              <a:rPr lang="es-CL" sz="3200" dirty="0"/>
              <a:t>Se desenvuelve en el sector metalmecánico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CL" dirty="0"/>
          </a:p>
          <a:p>
            <a:pPr>
              <a:buNone/>
            </a:pPr>
            <a:endParaRPr lang="es-CL" dirty="0"/>
          </a:p>
        </p:txBody>
      </p:sp>
      <p:pic>
        <p:nvPicPr>
          <p:cNvPr id="15362" name="Picture 2" descr="https://lh5.googleusercontent.com/proxy/_kHRUPQG8owzGp-ePkT5744jCRO3dJA49R8clLJQhWTJ8QV5k1ZbA-bdX2GVkp6YjPcqrjS8k9E-emQTcRiL5pX8Z9IdLg3RLgFkV8Aom0tRG_ZVpEnLBzc6uVbobK-UF59R2DMaCAaosPxX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645191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767025" y="1340768"/>
            <a:ext cx="8013192" cy="789848"/>
          </a:xfrm>
          <a:prstGeom prst="rect">
            <a:avLst/>
          </a:prstGeom>
        </p:spPr>
        <p:txBody>
          <a:bodyPr vert="horz" lIns="91440" tIns="0" rIns="91440" bIns="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 cap="none" baseline="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CL" sz="3200" dirty="0"/>
              <a:t>Industria de la Construcción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836712"/>
            <a:ext cx="8013192" cy="717840"/>
          </a:xfrm>
        </p:spPr>
        <p:txBody>
          <a:bodyPr>
            <a:noAutofit/>
          </a:bodyPr>
          <a:lstStyle/>
          <a:p>
            <a:pPr algn="ctr"/>
            <a:r>
              <a:rPr lang="es-CL" sz="3200" dirty="0"/>
              <a:t>Industria Minera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CL" dirty="0"/>
          </a:p>
          <a:p>
            <a:pPr>
              <a:buNone/>
            </a:pPr>
            <a:endParaRPr lang="es-CL" dirty="0"/>
          </a:p>
        </p:txBody>
      </p:sp>
      <p:pic>
        <p:nvPicPr>
          <p:cNvPr id="16386" name="Picture 2" descr="https://i.gifer.com/Gia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356992"/>
            <a:ext cx="977524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12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3568" y="3140968"/>
            <a:ext cx="8077200" cy="1673352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Al terminar de estudiar la especialidad de Construcciones Metálicas</a:t>
            </a:r>
          </a:p>
        </p:txBody>
      </p:sp>
    </p:spTree>
    <p:extLst>
      <p:ext uri="{BB962C8B-B14F-4D97-AF65-F5344CB8AC3E}">
        <p14:creationId xmlns:p14="http://schemas.microsoft.com/office/powerpoint/2010/main" val="2001830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83568" y="2526"/>
            <a:ext cx="8013192" cy="2562378"/>
          </a:xfrm>
        </p:spPr>
        <p:txBody>
          <a:bodyPr>
            <a:noAutofit/>
          </a:bodyPr>
          <a:lstStyle/>
          <a:p>
            <a:pPr algn="ctr"/>
            <a:r>
              <a:rPr lang="es-CL" sz="3200" dirty="0"/>
              <a:t>Los técnicos poseen la capacidad de trabajar en distintos sectores empresariales (maestranzas, talleres, industrias manufactureras y productivas)</a:t>
            </a:r>
            <a:br>
              <a:rPr lang="es-CL" sz="3200" dirty="0"/>
            </a:br>
            <a:endParaRPr lang="es-CL" sz="3200" dirty="0"/>
          </a:p>
        </p:txBody>
      </p:sp>
      <p:pic>
        <p:nvPicPr>
          <p:cNvPr id="17414" name="Picture 6" descr="https://lh3.googleusercontent.com/proxy/mTK7ioSBbMhb_cYdZrEogW3gq7RbK7YBMkGSgos2XM9_N0DgY_YXBAw5wA8kc_8lM3bwpxGIJb8R5vhlIXnDYUA8fGxiqntqkllsbwnX9LNs9gT54VBkNefXsYtY7i0WCUUincu1X4AJRncgOOHaj0JteEVy9Rg_tdiHz2Ipb7JO22xRH2PpwhkeC9mxplBZTxNh4OoWCigym5sK4oQO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38200"/>
            <a:ext cx="3528392" cy="19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www.rosariobioenergysa.com/sites/default/files/imagen/novedad/biodiesel-planta_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3" y="4764844"/>
            <a:ext cx="4322905" cy="191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76093"/>
            <a:ext cx="22193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861856"/>
          </a:xfrm>
        </p:spPr>
        <p:txBody>
          <a:bodyPr>
            <a:normAutofit/>
          </a:bodyPr>
          <a:lstStyle/>
          <a:p>
            <a:r>
              <a:rPr lang="es-CL" sz="3600" dirty="0"/>
              <a:t>Además de: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740664" y="1052736"/>
            <a:ext cx="8022336" cy="1461864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dirty="0"/>
              <a:t>Empresas proveedoras de materiales, herramientas y equipos para construcciones metálicas.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dirty="0"/>
              <a:t> Compañías mineras y empresas de servicios.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dirty="0"/>
              <a:t>Ejercicio libre de la profesión EMPRESA PROPIA</a:t>
            </a:r>
          </a:p>
          <a:p>
            <a:endParaRPr lang="es-CL" dirty="0"/>
          </a:p>
        </p:txBody>
      </p:sp>
      <p:pic>
        <p:nvPicPr>
          <p:cNvPr id="18434" name="Picture 2" descr="https://luisfont.com/wp-content/uploads/2018/07/FOMT_Dominic_CrowdFunding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49" y="3356992"/>
            <a:ext cx="59046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id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3567445"/>
            <a:ext cx="2531421" cy="2531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225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CL" dirty="0"/>
              <a:t>Programa de Estudio</a:t>
            </a:r>
          </a:p>
        </p:txBody>
      </p:sp>
    </p:spTree>
    <p:extLst>
      <p:ext uri="{BB962C8B-B14F-4D97-AF65-F5344CB8AC3E}">
        <p14:creationId xmlns:p14="http://schemas.microsoft.com/office/powerpoint/2010/main" val="1593421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13192" cy="1080120"/>
          </a:xfrm>
        </p:spPr>
        <p:txBody>
          <a:bodyPr>
            <a:normAutofit/>
          </a:bodyPr>
          <a:lstStyle/>
          <a:p>
            <a:pPr algn="ctr"/>
            <a:r>
              <a:rPr lang="es-CL" sz="3200" dirty="0"/>
              <a:t>Participación activa en el sector productivo del país.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683568" y="1484784"/>
            <a:ext cx="8022336" cy="1296144"/>
          </a:xfrm>
        </p:spPr>
        <p:txBody>
          <a:bodyPr>
            <a:normAutofit fontScale="3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7400" dirty="0"/>
              <a:t>Giras y visitas a centros productivos importantes de la región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7400" dirty="0"/>
              <a:t>Prácticas profesionales en distintos talleres y maestranzas.</a:t>
            </a:r>
          </a:p>
          <a:p>
            <a:br>
              <a:rPr lang="es-CL" dirty="0"/>
            </a:br>
            <a:endParaRPr lang="es-CL" dirty="0"/>
          </a:p>
        </p:txBody>
      </p:sp>
      <p:pic>
        <p:nvPicPr>
          <p:cNvPr id="19458" name="Picture 2" descr="https://img.soy-chile.cl/Fotos/2020/04/30/file_202004301316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11" y="2757543"/>
            <a:ext cx="2448273" cy="18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docplayer.es/docs-images/63/50197166/images/29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94" y="4807094"/>
            <a:ext cx="2443933" cy="18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5073139" cy="326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441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39552" y="5373216"/>
            <a:ext cx="8077200" cy="1484784"/>
          </a:xfrm>
        </p:spPr>
        <p:txBody>
          <a:bodyPr/>
          <a:lstStyle/>
          <a:p>
            <a:pPr algn="ctr"/>
            <a:r>
              <a:rPr lang="es-CL" dirty="0"/>
              <a:t>Impulsando la Innovación</a:t>
            </a:r>
          </a:p>
        </p:txBody>
      </p:sp>
      <p:pic>
        <p:nvPicPr>
          <p:cNvPr id="21506" name="Picture 2" descr="https://www.grandespymes.com.ar/wp-content/uploads/2020/05/CabeceraInnovaci%C3%B3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50274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10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encrypted-tbn0.gstatic.com/images?q=tbn:ANd9GcTEN5Fzxf0WatQj0MKKW89VIkRP_gTjE5UcQiIK3K8TICA0ZeNy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9" y="2730634"/>
            <a:ext cx="3200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png;base64,iVBORw0KGgoAAAANSUhEUgAAAOEAAADhCAMAAAAJbSJIAAABJlBMVEX///+CvABjpwoAPaYAAADrACkAK6EAMqPwWmvrACDxbnoAMKLIzuWeq9Ols9kANqSFmcxadr1ug8GquNvY2Nje3t7p6ent7e3z8/PT09NTU1Lh4eHa2tr5+fkAOqV7uQBhYWCFhYR5eXiSkpIAJqBVoQC+vr5ra2pxcXBLS0oAIZ9ZWViqqqlEREMyMjC2trWbm5slJSPExMQTExDk6fTP2Ow7OzmioqIxVa/1ABjsEjMbSau7xuLG3bHx9uqlyoGizFvZ6Mrk79kaGhh8kMiFqpaLvFiv03TH4KGayEiw0JK314LS5MDS5rKaxHK+2KV8tEAAEJw/YbQ/YLNPbLiRotBkfb+iu7CPsZKFqZaQwzBvrSi62Yzt9OTE3pmQvmKeylPxcn90GD82AAAQBklEQVR4nO2dD1vaShaHR50Lu2sVtSQkhEEIKCAgCCrdrW39d9ve1vZ2e23vXlvb7vf/EnvOTFBQIDMJE7Cb3/NUA8lM5s05c+acAZ8SEitWrFixYsWagVaWnj7NP5r1KHRqJZHPl4cI2ayGMiUdnB8MvV5ZXlpKDBGuLJ0fRTqkaerRxnJ5x49wNZFKlD8/RMj9taVECnB8CeGdpVQiv7Yf6fBC69HlTjIPQ5ckXFrKJ3cuH1AEOnpSTi0JlSUJ0ZDlJw/EWYEv3x904t/yhGDIxENgPHiS8Pjyy8ufj+4sBmMIk8v9NuWPw49k7sQ+9+2XKj9dte6dH02YXFnhYUkwbszzEvm4P85UeX2kLUYTLj8G377sz90kvpxPWZdlj29nY0zsH08I/r3eZyyvz6cZjzwD5sfyTSYExkvPx1PJeVw5zj0DJv6YECsmE8I6+jThzcY1fSMNJusPEfVTkyeRHyFc4blq4nK+PHU/n/Jm0P34OSh/QrL/UZgx+XSe8rgjMX/y5VWfCyUI0Yx54Q7zszSu7sg+dSlCsr+UEg9sXjKcFQFY/ixxqRQhYZfCU3fmY2X85AF+krhWkvAmMs8F4mpZLIJSHiVNSB6L5ybXrVaJkeQTclFBnrAfvXZmvfY/EhZMSoY9BUJywBFln50u7SfEKGSXLhXCm6c3y3WRLY3aqpggJUIPMfUk3CBD6WNKcaqoEZIjPsmXN8KMMZTW+KpVVojoioTkE7eib6qkSwf89gmVKkCVkGzwhL48o6mYwkmYXFdpokxInuBEyD8NNsKQ2kjyeysVOeqE+3yTankW5eKjnQD+o04Y7D5TEV8oEjLJ6IACEJJz7ivRLxlr/POGPxRbBSEkT/mzjDoH3y8H8p1AhDxm5/MR72qsY4hbVvTRgIQipqnfLJTEY11SbheMkPHMIjF5C2jKukQTJtRrt2CE3ocbUa4YB6I8XfPX+fBMHU2YWvfrhue/5QiN+FnsHSb95f8pN4/JPr14t4tuJu5729sSkv0MWEb5VGSEa8mZEEa4JvJBJRMykvsMOOXfEU/Ao0psjjB4J88fSWk4OoyJNGv+/Wwg4k5E2SlfKnYCBbaAqwVof4c/1iA3VdY+mjAlscE9QsEJyWU+UI4RRI9x5iSCbWOGIHyMD7YcydbiR3yY+WBtQxCy5ajclOGESAW8UwhCnuxH4qY8kgZ00lCEwk0jiKbnPOkOWKyFIeTRdDmCjcUnMA1TlwEbhyEUdw4Ww1XEc9LllYCtQxFishjBvuKjxP1sU16hCI+imYifMOtOBt0zCUXIU40AZbeisDQMngGHIuQbmPq3a/AuqcAfBoUjxIRYf6hJhAk0IQl5qNFdQfFQGnS9D0soMuKg95bUQbj8NxyhiOOagyl/jOXA28/hCLkD6V4uVvimQ6jmwQl50h98isgpZF4RjpAkI1gQMe/Oq37idKuQhPgplO5vgfMFP2jeHZoQc+/gS5WcZk+Y1Ey4vpNIlD8Gbr6ys7w8/PWbVXxHmjABF2v+gMb+8z+gd6CT0+fqzQ8+rax8Ggr3B6urqysS6+vz65OLi1//+vXXv/5Uv62KjjcXQJtCC1evvp0E4FQSO3325uWXxS3UIpfe+73lhDdCzqtX77RRnrz5cAN2I103E/o6TNjHvHp9PfVbPf/9wz041Jep32lIr0cQCsrf3k31Rs9G44E+TPU+9/RuDCFCLnydlrdevxiHB3o5pZuM0cV4QjTkq2kwnnwfjwf6PoVbTNDpJMKpMJ58mMi3uPhmKiBjdT2ZEBm/hur/pQ/f4tbv02IZIz9CnI8XgXt/4ccHhCdTpBmlK19CYDwO5qoXi/6Ai1vTX5eG9crfiEHN+F6CDwinjnRH4xbEu4xvVTs+kcFb1L4cwkDkCBc2r9Q89Y2UAUEvNIHdiEkSgk4VuvUNoTdO+kwbWl8yocYzo3Qe9/yLJB8Q6q5lRufe4xC/yXV5Lc2nPe9GTczb7iJKxZtTBcDF97r5iMyar4Z4KjsFuZMGzybkdaxAuOCfwykB6l8NURMKqFGIryf3dq0EqLt08qRE6BNRnyvxRbFWoJTcFBAnrYvyy4RQNH+SoBJNucYvYS8VATVXvzdSBFy4GteRdKrmSXvl1JfCos+1+Wp0PyeKgFEs90LPVd10dLRhinz6y/tbSRWJQ4ijpuJ3VULNe8GD8t2tuUf4434nF6o+uqV5D2pI6ka876fKFozQhAGMeH/JkNh0mqEJgxjxTjxVzNaiNmGAcHo3tVFd66NK2G71TRnxx2BztYoCpX0H6p7kdzP6RhxMSNRNqLLrMx3Jbrrd6rfbxsom3NK+xTZCb5WDza0R53mxH5CqDW+N+FzZhFGl3MPy+aRthBH7c0m5ppiFj6JU4+nmsddQ0YIziKN9HasiisRGuWrSvws8VmqA/W2p92p8M5qEQqr5qaj2FQGjqwpHSTHa8Fij5qQRJ9z3pbYtxTeI3ygBRrGNP1lqG8QLRG0HcSuq3bVJkvxU2DPiCWEKTjoXgGpWhFpfYRrOCaAS4ua1wjScgznYl0KdoVA4zTyKDup6QZLxSj7QRF7U++g3KUTITKXriuhLXh9JbfVvfpMsfrc+zDAXHacTCU+FUCq1ETxXU3BA/luMmxfkmcSX8xZnmWtP1IWfGWHB969+Z1bvSsln8wYy7xe+M3DuQsywrn9M/J70tU9xuLUYxddJQupkwsLhQ7i1ONtaUFqnx5vj/mhhEuGD4UOdvh3NCITjtkq3PjwA/xzSu6sRkONsuLX4QveXm3Xo9OvCXUiIpfcJt7bePzTz3er69TH+WdR4wq2tLy/mdnmX1em7V1fe3/Phiu999sv/2O7lG+1/3BeZri/evX776vjHBfl98cuHl9/fv3kW5C80Y8WKFStWrFixYsWKFQtlZWY9Al8VC6isOeZ0g1ZGvV2nLfhp9LK0Hey2Bj0L1lBdWcrljDndoIVRb9c44V630M4Fu61BabCG6srCWBkb+9dHY2wYWhETgpxijxCzWCKk1LCK9SralJXqxTYS5kqFetXGy8xivVAySa9Uwpedar2I7r1dIu1CZdvrsVSy3Dp0RDKNSr3QwPNFmAwWa7nQmA0S2jcdayXkI7NpE0jwtntd2gW3ZYTtUTjqAmGVds8o7RCSpvRsDxrUKT6XEqVwSRrmMv6m1Bsq5W/X4AHwgyKeb0KHGf6yOUhY4R1rRsx2a4VCHQhr3m13aYOYXcBo0yxSAKHj4CirOP1gvAa0KgChSalBenR38JwgbBGrC+NmNqfE83UHbN1hJNOf8YIQO3apq5sQH/8QoY3DbcA/sC73UmLZ6TZcwCj1Yi4SNughwSGbQFDynoUgzKF1MMjmbI9QRFzHNrqexbx5yLDjgmZC2rIy1ihCfsAJe/gQujW0mnVLiMyC5y4hd9wSsfHhnd0QWof8ZWeAsMQ71k54Ow+HCZs4GCTM0K5BWmNt6IyyYQGgDtHfb23ooht3Bwm5n2/rtyEnNDG22EOEJZwgRRi3QfcIJwRoGKRpCkIHeVu0S+4R8nmYI/gvc0tYgT4JHSTkka2lm7AmCOGB012IdRBLkbAJo7EozUIMLOC5wzqPgjaPpW0vp3EhYlJs7hF6IwVPbHbx6ZToWYF3KQhhSha6ex4hozgj9+gudFzXS9grpvnvTHW31umg1VwIcO0iYJpus2i6sE5axaabKeEonWKt3gYbtl0MGK1KU/x2W7joNTxC2qrX+XGvVrA7RTzPn+J2Pdtyioa4qlNvgoWhY6vU0Es4feHk+rnFY+nPoH4qey/1bh6OK1SG20f1nwO62U6wdhhL2LaLMfiu6pBt+rVnkZnaWy2UxQkNmi1t3yM0cB33+7+VmPZ8tK+ghBPUo60aDeYZOoSELZeVmlkgbVXxAMspiOPZBr6B6XS72rF6hWYNSyJiu9lKj7WqbgPrq2YWF5Gey+D6PlSdsqJIwzulasWtmp0KK9Vy6WK2WYeb2JUMvHLdao50irVmJYrqqQTL7x56jXfQwRTncA+W4g53N8jMcrR7yFf/BmQGXZqBXy7WV4e7mAlUIBM4608sBtncNmZ04MnNLKz/JuR3cBJqrF1MEFr4yq7hbbJ0d0/7fBSEVUzEiv0DF4bsYirT4XmkgRVSzsu0eGWYw4TVFWk5JnhVNNkh5TaGxKeIyZoFj6mAiY0NT6VpMpYxReLTorsOBFLMnRyLiLb6CUtonGr/oEDORNaNqCV4A8dgb293qWljHorCk3y3BqufKu1hbiaGWsK2u3DKFoSt/lZIptNpg21bIk3j2aEJaRT1jbvTJ8wSXsb14J0WOGEBXuQoL33MDmbhfcJdZOnBoIcId6lbLB4KJ8hCFc88wjYvlZqDhC5/ayaE3IZYXED6zboUL2sza4wN60OEGb4JAhk6xKmz5q6b8bazoKcOwyLtltCgXYe1ZmPDCt72EAGatCeOO7w8ZLyYuJmHdX7BEGGL70pgadWhWZunN5wwI+qzQUIbHaKhm7DGCYtiGN4Br+Z3z3gN36a4ZwNvdrESctDXmuhgbRFLIRbuMnggPa/C9cpAHpF4UU8rFjhyhd9pt34GQauF+z+Eu8kZlGVnugnbblpUP3ap1T+AIVqleoWP1HGLLmYtrULFTpcg9nUqtULPItu4HpJeoQBspOF2cE+R5w68+sJ+G6RRN4wqhJsOlmDg9fWi1ejBgtoW1xlQltVLrN3SS6hRDSx8O3xl/EnVomeN1h7tzXocGoVbad2fGZCIXatYsWLF+vm1sR5Ef5uq9BI+SabUlf/n36eoXzQT5uX/O/tb/fOXKepfMWFM+H9PuBwg0qQeUqQ53wiif0xT/9VLGCtWrFixYgXW+O8RsP4FI6+482ZkX0eYINPO4XcITWKYJG1bxIFfGXg3bTM7nbYNy7btNMEjRuA0vuT7Z2lxAD9tpGA2nCQZeNchRtpO845YDtviFy+hSztDMtijZXivoct+O61yDBsI4a4wkJzh4P5fDm7Pn70Fpyz+CS2MGM7BT6Cy+JjSFj+wPSNlTCTCMwyflcnBDEDgqNhlGr/Vj3SG9xr6gAtNQ/eGo2OmmeXA8LnxbI8wbVg3hOhpfUJ8B89zK+BY7YxwRMPK5IgpvltzQyjMM46QIaFhmbq/QeVkchkz4whCBseckDnoQoIwDWPJgVifkD91HDA2SfORg0UYPB0DGkJPOUN46WRCI2d47fTKsBzTYI4hCDM5QUi4xw14KT4DIGTolXyswMDdWcwiC8abRjPCXCOOgwdiQnuEcIQNbgj5azgQ7XQTZnLgUh4hSec4ocmsG0LLYh4bjCXnMJPPvTQGDoZeigM0HcbAjW1sx2NWBvtzcoyZEH5YBjpLwzlOZ+JraImX8naaJ6JhwXO8JTRhbEDopGGOcPtZRg68KdePNMwQUxTmXDqHZjTQfYmRwXfwbI7HLDhG00E3Dv+JkxavxDe91+j7JvalfSLGihUrVqxYsWLFijVl/Q/wKCzd0IYJV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" name="AutoShape 6" descr="data:image/png;base64,iVBORw0KGgoAAAANSUhEUgAAAOEAAADhCAMAAAAJbSJIAAABJlBMVEX///+CvABjpwoAPaYAAADrACkAK6EAMqPwWmvrACDxbnoAMKLIzuWeq9Ols9kANqSFmcxadr1ug8GquNvY2Nje3t7p6ent7e3z8/PT09NTU1Lh4eHa2tr5+fkAOqV7uQBhYWCFhYR5eXiSkpIAJqBVoQC+vr5ra2pxcXBLS0oAIZ9ZWViqqqlEREMyMjC2trWbm5slJSPExMQTExDk6fTP2Ow7OzmioqIxVa/1ABjsEjMbSau7xuLG3bHx9uqlyoGizFvZ6Mrk79kaGhh8kMiFqpaLvFiv03TH4KGayEiw0JK314LS5MDS5rKaxHK+2KV8tEAAEJw/YbQ/YLNPbLiRotBkfb+iu7CPsZKFqZaQwzBvrSi62Yzt9OTE3pmQvmKeylPxcn90GD82AAAQBklEQVR4nO2dD1vaShaHR50Lu2sVtSQkhEEIKCAgCCrdrW39d9ve1vZ2e23vXlvb7vf/EnvOTFBQIDMJE7Cb3/NUA8lM5s05c+acAZ8SEitWrFixYsWagVaWnj7NP5r1KHRqJZHPl4cI2ayGMiUdnB8MvV5ZXlpKDBGuLJ0fRTqkaerRxnJ5x49wNZFKlD8/RMj9taVECnB8CeGdpVQiv7Yf6fBC69HlTjIPQ5ckXFrKJ3cuH1AEOnpSTi0JlSUJ0ZDlJw/EWYEv3x904t/yhGDIxENgPHiS8Pjyy8ufj+4sBmMIk8v9NuWPw49k7sQ+9+2XKj9dte6dH02YXFnhYUkwbszzEvm4P85UeX2kLUYTLj8G377sz90kvpxPWZdlj29nY0zsH08I/r3eZyyvz6cZjzwD5sfyTSYExkvPx1PJeVw5zj0DJv6YECsmE8I6+jThzcY1fSMNJusPEfVTkyeRHyFc4blq4nK+PHU/n/Jm0P34OSh/QrL/UZgx+XSe8rgjMX/y5VWfCyUI0Yx54Q7zszSu7sg+dSlCsr+UEg9sXjKcFQFY/ixxqRQhYZfCU3fmY2X85AF+krhWkvAmMs8F4mpZLIJSHiVNSB6L5ybXrVaJkeQTclFBnrAfvXZmvfY/EhZMSoY9BUJywBFln50u7SfEKGSXLhXCm6c3y3WRLY3aqpggJUIPMfUk3CBD6WNKcaqoEZIjPsmXN8KMMZTW+KpVVojoioTkE7eib6qkSwf89gmVKkCVkGzwhL48o6mYwkmYXFdpokxInuBEyD8NNsKQ2kjyeysVOeqE+3yTankW5eKjnQD+o04Y7D5TEV8oEjLJ6IACEJJz7ivRLxlr/POGPxRbBSEkT/mzjDoH3y8H8p1AhDxm5/MR72qsY4hbVvTRgIQipqnfLJTEY11SbheMkPHMIjF5C2jKukQTJtRrt2CE3ocbUa4YB6I8XfPX+fBMHU2YWvfrhue/5QiN+FnsHSb95f8pN4/JPr14t4tuJu5729sSkv0MWEb5VGSEa8mZEEa4JvJBJRMykvsMOOXfEU/Ao0psjjB4J88fSWk4OoyJNGv+/Wwg4k5E2SlfKnYCBbaAqwVof4c/1iA3VdY+mjAlscE9QsEJyWU+UI4RRI9x5iSCbWOGIHyMD7YcydbiR3yY+WBtQxCy5ajclOGESAW8UwhCnuxH4qY8kgZ00lCEwk0jiKbnPOkOWKyFIeTRdDmCjcUnMA1TlwEbhyEUdw4Ww1XEc9LllYCtQxFishjBvuKjxP1sU16hCI+imYifMOtOBt0zCUXIU40AZbeisDQMngGHIuQbmPq3a/AuqcAfBoUjxIRYf6hJhAk0IQl5qNFdQfFQGnS9D0soMuKg95bUQbj8NxyhiOOagyl/jOXA28/hCLkD6V4uVvimQ6jmwQl50h98isgpZF4RjpAkI1gQMe/Oq37idKuQhPgplO5vgfMFP2jeHZoQc+/gS5WcZk+Y1Ey4vpNIlD8Gbr6ys7w8/PWbVXxHmjABF2v+gMb+8z+gd6CT0+fqzQ8+rax8Ggr3B6urqysS6+vz65OLi1//+vXXv/5Uv62KjjcXQJtCC1evvp0E4FQSO3325uWXxS3UIpfe+73lhDdCzqtX77RRnrz5cAN2I103E/o6TNjHvHp9PfVbPf/9wz041Jep32lIr0cQCsrf3k31Rs9G44E+TPU+9/RuDCFCLnydlrdevxiHB3o5pZuM0cV4QjTkq2kwnnwfjwf6PoVbTNDpJMKpMJ58mMi3uPhmKiBjdT2ZEBm/hur/pQ/f4tbv02IZIz9CnI8XgXt/4ccHhCdTpBmlK19CYDwO5qoXi/6Ai1vTX5eG9crfiEHN+F6CDwinjnRH4xbEu4xvVTs+kcFb1L4cwkDkCBc2r9Q89Y2UAUEvNIHdiEkSgk4VuvUNoTdO+kwbWl8yocYzo3Qe9/yLJB8Q6q5lRufe4xC/yXV5Lc2nPe9GTczb7iJKxZtTBcDF97r5iMyar4Z4KjsFuZMGzybkdaxAuOCfwykB6l8NURMKqFGIryf3dq0EqLt08qRE6BNRnyvxRbFWoJTcFBAnrYvyy4RQNH+SoBJNucYvYS8VATVXvzdSBFy4GteRdKrmSXvl1JfCos+1+Wp0PyeKgFEs90LPVd10dLRhinz6y/tbSRWJQ4ijpuJ3VULNe8GD8t2tuUf4434nF6o+uqV5D2pI6ka876fKFozQhAGMeH/JkNh0mqEJgxjxTjxVzNaiNmGAcHo3tVFd66NK2G71TRnxx2BztYoCpX0H6p7kdzP6RhxMSNRNqLLrMx3Jbrrd6rfbxsom3NK+xTZCb5WDza0R53mxH5CqDW+N+FzZhFGl3MPy+aRthBH7c0m5ppiFj6JU4+nmsddQ0YIziKN9HasiisRGuWrSvws8VmqA/W2p92p8M5qEQqr5qaj2FQGjqwpHSTHa8Fij5qQRJ9z3pbYtxTeI3ygBRrGNP1lqG8QLRG0HcSuq3bVJkvxU2DPiCWEKTjoXgGpWhFpfYRrOCaAS4ua1wjScgznYl0KdoVA4zTyKDup6QZLxSj7QRF7U++g3KUTITKXriuhLXh9JbfVvfpMsfrc+zDAXHacTCU+FUCq1ETxXU3BA/luMmxfkmcSX8xZnmWtP1IWfGWHB969+Z1bvSsln8wYy7xe+M3DuQsywrn9M/J70tU9xuLUYxddJQupkwsLhQ7i1ONtaUFqnx5vj/mhhEuGD4UOdvh3NCITjtkq3PjwA/xzSu6sRkONsuLX4QveXm3Xo9OvCXUiIpfcJt7bePzTz3er69TH+WdR4wq2tLy/mdnmX1em7V1fe3/Phiu999sv/2O7lG+1/3BeZri/evX776vjHBfl98cuHl9/fv3kW5C80Y8WKFStWrFixYsWKFQtlZWY9Al8VC6isOeZ0g1ZGvV2nLfhp9LK0Hey2Bj0L1lBdWcrljDndoIVRb9c44V630M4Fu61BabCG6srCWBkb+9dHY2wYWhETgpxijxCzWCKk1LCK9SralJXqxTYS5kqFetXGy8xivVAySa9Uwpedar2I7r1dIu1CZdvrsVSy3Dp0RDKNSr3QwPNFmAwWa7nQmA0S2jcdayXkI7NpE0jwtntd2gW3ZYTtUTjqAmGVds8o7RCSpvRsDxrUKT6XEqVwSRrmMv6m1Bsq5W/X4AHwgyKeb0KHGf6yOUhY4R1rRsx2a4VCHQhr3m13aYOYXcBo0yxSAKHj4CirOP1gvAa0KgChSalBenR38JwgbBGrC+NmNqfE83UHbN1hJNOf8YIQO3apq5sQH/8QoY3DbcA/sC73UmLZ6TZcwCj1Yi4SNughwSGbQFDynoUgzKF1MMjmbI9QRFzHNrqexbx5yLDjgmZC2rIy1ihCfsAJe/gQujW0mnVLiMyC5y4hd9wSsfHhnd0QWof8ZWeAsMQ71k54Ow+HCZs4GCTM0K5BWmNt6IyyYQGgDtHfb23ooht3Bwm5n2/rtyEnNDG22EOEJZwgRRi3QfcIJwRoGKRpCkIHeVu0S+4R8nmYI/gvc0tYgT4JHSTkka2lm7AmCOGB012IdRBLkbAJo7EozUIMLOC5wzqPgjaPpW0vp3EhYlJs7hF6IwVPbHbx6ZToWYF3KQhhSha6ex4hozgj9+gudFzXS9grpvnvTHW31umg1VwIcO0iYJpus2i6sE5axaabKeEonWKt3gYbtl0MGK1KU/x2W7joNTxC2qrX+XGvVrA7RTzPn+J2Pdtyioa4qlNvgoWhY6vU0Es4feHk+rnFY+nPoH4qey/1bh6OK1SG20f1nwO62U6wdhhL2LaLMfiu6pBt+rVnkZnaWy2UxQkNmi1t3yM0cB33+7+VmPZ8tK+ghBPUo60aDeYZOoSELZeVmlkgbVXxAMspiOPZBr6B6XS72rF6hWYNSyJiu9lKj7WqbgPrq2YWF5Gey+D6PlSdsqJIwzulasWtmp0KK9Vy6WK2WYeb2JUMvHLdao50irVmJYrqqQTL7x56jXfQwRTncA+W4g53N8jMcrR7yFf/BmQGXZqBXy7WV4e7mAlUIBM4608sBtncNmZ04MnNLKz/JuR3cBJqrF1MEFr4yq7hbbJ0d0/7fBSEVUzEiv0DF4bsYirT4XmkgRVSzsu0eGWYw4TVFWk5JnhVNNkh5TaGxKeIyZoFj6mAiY0NT6VpMpYxReLTorsOBFLMnRyLiLb6CUtonGr/oEDORNaNqCV4A8dgb293qWljHorCk3y3BqufKu1hbiaGWsK2u3DKFoSt/lZIptNpg21bIk3j2aEJaRT1jbvTJ8wSXsb14J0WOGEBXuQoL33MDmbhfcJdZOnBoIcId6lbLB4KJ8hCFc88wjYvlZqDhC5/ayaE3IZYXED6zboUL2sza4wN60OEGb4JAhk6xKmz5q6b8bazoKcOwyLtltCgXYe1ZmPDCt72EAGatCeOO7w8ZLyYuJmHdX7BEGGL70pgadWhWZunN5wwI+qzQUIbHaKhm7DGCYtiGN4Br+Z3z3gN36a4ZwNvdrESctDXmuhgbRFLIRbuMnggPa/C9cpAHpF4UU8rFjhyhd9pt34GQauF+z+Eu8kZlGVnugnbblpUP3ap1T+AIVqleoWP1HGLLmYtrULFTpcg9nUqtULPItu4HpJeoQBspOF2cE+R5w68+sJ+G6RRN4wqhJsOlmDg9fWi1ejBgtoW1xlQltVLrN3SS6hRDSx8O3xl/EnVomeN1h7tzXocGoVbad2fGZCIXatYsWLF+vm1sR5Ef5uq9BI+SabUlf/n36eoXzQT5uX/O/tb/fOXKepfMWFM+H9PuBwg0qQeUqQ53wiif0xT/9VLGCtWrFixYgXW+O8RsP4FI6+482ZkX0eYINPO4XcITWKYJG1bxIFfGXg3bTM7nbYNy7btNMEjRuA0vuT7Z2lxAD9tpGA2nCQZeNchRtpO845YDtviFy+hSztDMtijZXivoct+O61yDBsI4a4wkJzh4P5fDm7Pn70Fpyz+CS2MGM7BT6Cy+JjSFj+wPSNlTCTCMwyflcnBDEDgqNhlGr/Vj3SG9xr6gAtNQ/eGo2OmmeXA8LnxbI8wbVg3hOhpfUJ8B89zK+BY7YxwRMPK5IgpvltzQyjMM46QIaFhmbq/QeVkchkz4whCBseckDnoQoIwDWPJgVifkD91HDA2SfORg0UYPB0DGkJPOUN46WRCI2d47fTKsBzTYI4hCDM5QUi4xw14KT4DIGTolXyswMDdWcwiC8abRjPCXCOOgwdiQnuEcIQNbgj5azgQ7XQTZnLgUh4hSec4ocmsG0LLYh4bjCXnMJPPvTQGDoZeigM0HcbAjW1sx2NWBvtzcoyZEH5YBjpLwzlOZ+JraImX8naaJ6JhwXO8JTRhbEDopGGOcPtZRg68KdePNMwQUxTmXDqHZjTQfYmRwXfwbI7HLDhG00E3Dv+JkxavxDe91+j7JvalfSLGihUrVqxYsWLFijVl/Q/wKCzd0IYJV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488" name="Picture 8" descr="https://encrypted-tbn0.gstatic.com/images?q=tbn:ANd9GcTZriNpQ7MO0J779T96EHKJg735cui1AeWb3nvqRncvmKifwCU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53136"/>
            <a:ext cx="1462087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vignette.wikia.nocookie.net/wikiderechouct/images/b/b5/Logo_UCT.png/revision/latest/scale-to-width-down/340?cb=20120622235022&amp;path-prefix=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6" y="4449786"/>
            <a:ext cx="1861864" cy="18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3 Título"/>
          <p:cNvSpPr txBox="1">
            <a:spLocks/>
          </p:cNvSpPr>
          <p:nvPr/>
        </p:nvSpPr>
        <p:spPr>
          <a:xfrm>
            <a:off x="632875" y="341040"/>
            <a:ext cx="8013192" cy="1359768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 cap="none" baseline="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CL" sz="3200" dirty="0"/>
              <a:t>Participación en SAVIALAB Universidad Católica de Temuco</a:t>
            </a:r>
          </a:p>
        </p:txBody>
      </p:sp>
      <p:pic>
        <p:nvPicPr>
          <p:cNvPr id="20494" name="Picture 14" descr="https://lh6.googleusercontent.com/proxy/bt4RotzPkNzKlNWXlcZjEQro-MrWp_-u7rbHTfL_at4Zz3U93IF9Hjv1IzMfKnNk9rMLIX6VgtKAkM8QIELdrQUzLMzgg6ckFbY3oO9VcQdNCEWGS47M0VhqaLKvU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69536"/>
            <a:ext cx="48768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3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772816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Consiste en desarrollar habilidades para:</a:t>
            </a:r>
          </a:p>
        </p:txBody>
      </p:sp>
    </p:spTree>
    <p:extLst>
      <p:ext uri="{BB962C8B-B14F-4D97-AF65-F5344CB8AC3E}">
        <p14:creationId xmlns:p14="http://schemas.microsoft.com/office/powerpoint/2010/main" val="235935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11560" y="5301208"/>
            <a:ext cx="8077200" cy="1673352"/>
          </a:xfrm>
        </p:spPr>
        <p:txBody>
          <a:bodyPr/>
          <a:lstStyle/>
          <a:p>
            <a:pPr algn="ctr"/>
            <a:r>
              <a:rPr lang="es-CL" dirty="0"/>
              <a:t>Vinculándonos aún mas con el mundo laboral 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2530" name="Picture 2" descr="https://4.bp.blogspot.com/-aXCvjCPCvmM/WiJ-Adf_1dI/AAAAAAAAo6k/wAurHwFpSv0JukFdC3zMhDcNGBUuzGKKACLcBGAs/s640/Saludo%2Ba%2Bman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5222990" cy="293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80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000" dirty="0"/>
              <a:t>Participación en el proyecto Futuro Técnico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Proyecto gestionado entre La Universidad de La Frontera y la Cámara Chilena de la Construcción </a:t>
            </a:r>
          </a:p>
        </p:txBody>
      </p:sp>
      <p:sp>
        <p:nvSpPr>
          <p:cNvPr id="5" name="AutoShape 2" descr="data:image/jpeg;base64,/9j/4AAQSkZJRgABAQAAAQABAAD/2wCEAAkGBxITEhUTEhMWFhUVGB8bGBcYGBsbHRocGh8YGh0bGx0fHyggGBolHRoaITEiJSkrLi4uGB8zODMtNzQtLisBCgoKDg0OGxAQGzYlICYvLTIuLS0tLS8tLTAtLS0tLS0tNS0tLS0tLS8vLS0tLS8tLS0tLS0tLS0tLS0tLS0tLf/AABEIALcBEwMBEQACEQEDEQH/xAAbAAEAAgMBAQAAAAAAAAAAAAAABQYDBAcCAf/EAEwQAAIBAwIDBQQFCAYIBQUAAAECAwAEERIhBTFBBhMiUWEHMnGBFEJSkbEjM1NicqHB0RUXc4KSsiQ0NUNEVJOiFsLh8PE2g6PD0v/EABkBAQADAQEAAAAAAAAAAAAAAAACAwQFAf/EADURAAIBAgQDBgYCAgMAAwAAAAABAgMRBBIhMRNBUTJhcbHR8BQigZGhwTPhBVI0QvEVI0P/2gAMAwEAAhEDEQA/AO40AoBQCgFAKAUAoBQCgFAKAUAoBQEdPxuBSVD62HNYwXI+OnOPnVipSetip1oLS9/DU8f0q59y2mI8zpX8TThrnJHnFfKLB4lMP+Ff5Mh/jTJH/YcSX+vkP6bQfnI5Y/VkJH3rkU4TezTPeMlumjdtLyOVdUbq481IP/xUZRcdGicZxkrxdzPUSQoBQCgFAKAUAoBQCgFAKAUAoBQCgFAKAUAoBQCgFAKAUAoBQCgI+/4mEPdopklIyI18vNjyRfU/LPKpxp31eiK51LaLV9CI4thFWS/kZlZtIiiDCNc5OXx4pMAblvDt7oq6GulNfV7/ANe9Smat81V/Rbf370NK64u8M2mFoVhCxtDEsf55HOlsMD7ynOAo5YzU1TUo3knfW76FbqOM7RaS0srbr30NjtdYySTRssUsi9zIo0NjRKTEY2O4x9beo0JJRettV9tbk8RBuSdm9HtyfUxQcMmF6sksZYeDx6EYAqmCdRcMni8lNeuceHZM8yz4qbWngvX9MlG4lovJBK5SIRLp1AhSfEztnlsMVVkvTVt7lrnao8z0sRnCbqG+mmxEYjGFMcqEpKQS48YAGn3chWzlSCRvirZxlSitb35ciqDhWk9LW57P33PkSUHE5IiwkZZ4lODLGBrQjpKg2/vL/hHOq3BS20fT09/UsVSUd9V15rx/r7E3DKrKGUgqRkEHII9Kpatoy9NNXR7rw9FAKAUAoBQCgFAKAUAoBQCgFAKAUAoBQCgFAKAUAoBQCgIzid82sQQ4MrDJJ5Rpy1t8dwo6kHoDiyEFbNLbzKpzd8sd/IgOI3saQutvIQrkpJdg5KS7aTJtvGx8JZdlz05i+EW5JyXgu7u7yic4qLUX4vv7+4iby4hiiJvBJBDqRlgZtbvImRIIxkkxNsMkjOSds1bFSlL5NXrryty+pS2lH57paac3bf6MtPZl7a4tUltkEauGxgDMbH3h6EN5bVmrKcJ5Z6/s10skoXhocl4ld8Qiv0huZ5SRKuPEQrLqGCMYBBFdSEaUqTlFcjmVHVjUSkzovtbnZLAsjMp71N1JB69RWDApOrr0N2NbVPTr6kT7KIr2RWluJZGt8aUR9w56tvvgVZjXTi7RWpXg1UavJ6E12i7TWdrcmFm7qaaIAzBdQTBOjWAfVj92dqqpUKk4Zt0nsW1a0ISy7Nrc07wixRTban1gF7lk7xUjdwMeHBmZpDsoJIDMfIGUf/tfz/ba7/WhXO1JXhz572V/zqS1nM8ca3CRlVYaprcZyvnJGpGc9SmASOmdjVJKTyt+D9S6LcYqaXivQsUEyuodGDKwBVgcgg7gg9RVDTTszQmmroyV4eigFAKAUAoBQCgFAKAUAoBQCgFAKAUAoBQCgFAKAUBqcTvRDGXxk8lX7THZV+ZqUI5nYhOWVXKzxbiDWSqukPNcEtI7BtLvgARKRyY7KoJwApNaYQ4r7lt6+pmnLgrve/e+nvkQHHLiCxC3GhlfSyw28nvHUNLazqOYBnZcAZxV9NSq/L9375lE8lL5vsvfLocw4nxGW4kMszlnbqeg8gOg9K6MIRgrRME5ubuyw9gu2LWLlWBaBz4lHNT9pfXzHWqMThlVV1uX4bEOk9djscMljxBFde7mCkMPtIR/3Kc1yWqlF22OqnTrLqSPEOHxTKEmQOoIbDbjI5Gq4zlF3iyyUYyVmVntV26tbNCkZWSUDCxoRhf2iNlA8udaKOFnUd3ojNVxUKatHVnDb+9eaR5ZW1O5yx9f5DkB5Cu1GKikkceUnJ3ZYexvaw2xEUw7y1LAlDvoYEMHT4EA4qjEYfP80dJF9Cvk+WWqL+Zo7Zo7iTQAC8pnVi8lwpDEKqDcKAQTnZdArBZzTiu5W5I2XjCSk+/Xm/f6LJwuXunQaSkVwNaIdjFIRqaMjpnOcdCDVE1mXevyjRTeVpcn+HuT1UGgUAoBQCgFAKAUAoBQCgFAKAUAoBQCgFAKAUAoBQCgIa6fXc75KWyayAM5ds4wOpCg7frCrUrQ8SmTvPuRXuGx3MrMpCTQTsSz7Mm7Fn1o3iRggSNV5DBPOtE3CKvs17/szQjNtp6p8+XvZL7nP/aVY3a3LSXEZWM+GIg5QKPdXPQ9d63YSVNwtF68zJi4zU7y25FPrWZBQG5wZiLiEgkHvF3G31hUKnZZKO6Oz+2FiOHnBIzKmcH41yMB/L9DrY/+NePqcMrtHHFAfQOgoDr/AGN7P3L2DQXgeKPIZCMd5oB1NHjBIUkA/wAK5NetBVc0NX+PE6lKjKVJxqbfnwJm2t3dWiit3ihZdcbye+ZlOsSPkljq23bfY1U2k7t3fPw6Fqi2moqy5X673/8ASz8MuxLEkg+soOPI9R8Qcis045ZNGmEs0UzaqJMUAoBQCgFAKAUAoBQCgFAKAUAoBQCgFAKAUAoBQFQnucW8kmoBp530/lu5JVW0LpfSd9KA49a1qPzpdF0v3mLPam5X1bfO3cvwiKuuMR8NgNysUrPPMFZZZg+rSCS6spI5bZ5nAzVkabryyNqyXJEXNUY5rPV83+S0cL4ja8TtiQA8bjS8bc1PkR0PUEfEVmnCdCfeaYThXh3HDu2fZ5rG5aLJKHxRseqnofUcjXZoVlVhc49ei6UrEFV5QdB7C+zyWYpcTsYowQyLjxvg5HP3V/fWDEYyMbxjqzdQwcpfNLRHUO1vZ9b63MDOU3DBgAcEcsg8xvy2+Nc6hWdKeZI6NejxY5Tg/abs3PZSd3MMg+6491h6eR9K7VGtGqrxONWoypOzIarik6x7JeyK6RezLlj+ZU8lH2/2j08hv125eNxDvw4/X0Ong8P/APpL6evv0Jrtj7RYbN+5jXvZARr3wqDrk9Wx0++qaGDlUWZ6Iur4tU3lWrMF/EkdwZJ7vDLIzoGkZiEJV00oDgLp1oduQzUotuFoxK5WU7yl3/Tl+yz9nzhriPOyTFk/ZlVZf8zuPlWerqovu8tDTR0co9H56/tkxVJeKAUAoBQCgFAKAUAoBQCgFAKAUAoBQCgFAKAUAoDn9zCz8Ps0BuAGiDN3MPeq2QCRJ1A36Hfet6aVWT035u32Oa0+BCKvquSv9zauux1vfWlsok0JGGZe5QRqS+M5RslSMcvMmoLEypTlpv11Lvh41YR12vtpubfZLsRHYSM8U0jB10sracHByDsOY3+81CviXVVmidHDKk7pmftf2Phv+77x2Qx5wVxkg9DkHao0MRKlexKth41bXIG09k1qjq5mlYKwOk6cHG+Dtyq+WPm1axRHAwTvc6CoxsKwm4+0BD9qOz8V7D3MpI3BDLjKkeWato1nSlmRVVpKpGzKefZBbf8AMTf9n/8ANa//AJCfRGX4CHUv9paCOJYk2CKFX0wMCsMpOUrs2xioxyooU3skt2JZrmcliSSdG5PM+7W1f5Ca0SRj+Bje9yQ7TWscZhWd7gRrHoWSJVOCqlWaTGWOUz9UgZNQoycruNr9H+hWhGOVSvbqvDn/AOExwN0NxKYjqja3t2U+YJnAP3KKqqJ5Ffe7/RbStxG1taP7J6qDSKAUAoBQCgFAKAUAoBQCgFAKAUAoBQCgFAKAUAoCs8F4QstpArtKpiUx/k5HTdCUOdJGd1rTUqONSTXPXVXMdKkp0oqTemmja2If2k309hbW5s27tA+gjAOxUleefI/fVuEhGrN51cji5SpQWR2PHsxvuI3Jae5lJgAwgKga228QwPdA29Sa9xkaUPlgtTzCSqzeaT0MXtT7XTWrRQ20mhyCznAO3IDfz3Pypg8PGacpLQYyvKFoxdmUi19ovEFdWabUoILLpUah1HLbatssHSa0Rijiqqd3Ly9Dt3BeLRXUKzQsGVvvB6qR0I8q41SnKnLLI7NOpGpHNE36gTKN7Se2P0SPuYHH0hscsHQvmR5npWzCYbiPNJaGPF4jIssXqc2/rB4l/wAx/wBifyro/CUf9TnfFVv9vL0O09leLC7tIpgfEy4b0cbN++uPWp8Oo4nXo1OJTTOU9pe0/F7OZ4ZJztko2hcOvQjaupSo0KkcyRzatSvTllcvL0OsQ8ISZIHulEkqIudW668DU2nlnOelct1HFtQ0R0o01KMXPV2HDhm7umHJVij+ah5PwlFez/jivF/r9HlPWrN+C/f7JeqS8UAoBQCgFAKAUAoBQCgFAKAUAoBQCgFAKAUAoBQETwYaJbiHyk7xf2Zdz/3h/vq2pqoy+n2/oppLLKUe+/3/ALubXFOGQ3Cd3OgdMhtJ5ZG4qEJyg7xZZOEZq0iE7U9r7awjwCrSAYSFMfLOPcUVdRw86r7upTWxEKS7+hwbinEJLiV5pTl3OT/ADyAG1duEFCKijizm5yzM1amQJjstxie2nQwSFNbKGA3DDOPEDseZ35iqa1OM4vMi6jUlCSys7R7S+KTW9i0kDlHLquoAEgMd8Z5H1rkYSEZ1LSOti5yhTvE4DLIWJZiWZjkknJJPUk7k13ErbHEbuea9PC2ez/tg1jIVfLQSHxqOanlrX5bEdRjyrLisPxVpujVhsRwnrsdlkhsuIRKSI502I81P4qa5CdSjLodVqnWjrqTBOKqLiK7NLmNpd8zyNLv5HCp/+NUq2s9VHorev5KKC+Vy6u/p+LEtVReKAUAoBQCgFAKAUAoBQCgFAKAUAoBQCgFAKAUAoCJ4v+SkjuByXwSfsMR4v7rYPwJq2HzJx+xTU+Vqf3JUGqi44h7VOzBt5zcIPyMxyf1X6g+h5j512cFXzxyvdHHxlHJLMtmUWtpiAoC49mOwd7M0cvdiNAwbMh0kgEHYc/3VkrYqnFON7s10cLUk07HVu3vA5Ly0aGIqH1Kw1EgeE8tgd65mGqqnPMzp4mk6kLI4bxzs7c2hxPEVB5NzU/BhtXZp1oVOyzjVKM6faRFVaVH0CgO6+zDsybS3LyDEs2Cw+yo91fj1PxriYyvxJ2WyO1hKPDjd7ssHHpCyrAh8cx07c1T67fdt8SKopqzzPkXVXdZVz9sko0CgKNgBgD0FVt3LEraHqh6KAUAoBQCgFAKAUAoBQCgFAKAUAoBQCgFAanEr9YU1MCSThEXdnY8lUef7huTtUoQcnYhUmoK/tlZbjFxHI8U8ixSStlXYhYoogq+4zYEkmokY55GTgDfUqUZJOKul92/0jI604O02k39kv2z3wKySXvmtp5PC+I5tTMGOAWBDeGRQ3l5kAio1JONlNeK97EqcFK7hLwfvcnOHXffK8cyBZE8Mqcwc/WX7SMNwfiDuDVM45XeL05F8JZk1Ja8/fQwcMmaF/ospyOcDn66D6hP6RP3rg/axKaUlnX199GRg3F5JfTw9Ub/E7KKaJoplDI4wQf8A3sc1XCTi7x3LZxUlaRw/tn2Dns2Lxgy2/RhuU9HH/m5V2cPi41NHozj18LKm7rYsXsn7IK6i9nXIz+RU8tti5Hx2HwrPjcQ0+HH6mjBYdNZ5fQtHaXt9DbTLbIveylgGwcKmojmerb8h88VmpYSU453oi+riowllWrJTtjx42VsZwmvDqCucbMcHfzquhS4s8pbXq8OOYx8J4pacUtjgakPhkjbmp8j/AAIr2cJ0JnkJwrwOLdrey0lpdmBVZ1feEgZLKemB9YHY/I9a69CuqkMz+pyK1B055UX/ANn/ALO+5K3F4AZBukXMIftN0LenIevTFisZmWWG3U3YbB5Xmn9jod7dpEjSSHSqjJP8ABuSTsANyTXPjFydkbpSUVdmlwm3clriYaZJBsh/3adF8tXViOu3ICpza7MdvMhTi+3LfyRgjeS7JIYx22cKRs82ObZ+pH5dW57DGZNKn3vy/sgnKr3R/L9F5kJBcJbtLMkoDJIRLbtJuYxsNIY7OB4wfrZI6gi5xc0oteDtz9/YozKm3K/ir8veveTPCeMs0hEgIjlYm3dgVLDAOllIBU8yMjJAqqdNJabrcvp1W3rs9idqg0CgFAKAUAoBQCgFAKAUAoBQCgFAKAUBCcLIkuJ2kP5WJiiJ9iMgEMB11g5LfLoaunpBJbPzKKbzTbe68v7Nbi/F1kfuQ2mLVplnx4VbpEG5Kx+1yHLmRUqdNpZufJfsjUqJu3Lm/wBHuMCdVjiJhtR4VZTpaUjO0Z5hdidQ3ONttz4/l1esvLxC+fRaR8/A1eA2UkV0VnlZmWPTGWOe9XOSxOPeG3h6bnrU6slKF4rx7iNKDjP5n4d5Yr+yWVND+eQRsVI5Mp6EVnjJxd0aJwUlZkFxRnKC2umCo7Ad9jwyL9jPKKU7DJ8zp3xV0LXzw+3T1XtlFTVZJ7Pn19H7RpW3aF4F/wBIUhGk7sI2dSLnm5PvYXBPPOdiasdFTfy9CuOIcF8+19vUnOG8Xt5Il7phGCo0qV06dSll25e6NWPKqJ05xlrqaIVYSXyuxz0+zV2mWeO8jlVpA2TzYg5O4OCdjW/4xKOVxsYvhLvMpXLx274Mbu0aJXWPxKxZ+QCnJz8qxYapw6l7XNmJp54WvYrfY/s5Hw1mna8DhlwVRcqRgsD16BiD8a0V6zrfKo2M9CkqPzZrk9xTjBKxzQoCRI0b5XLoAcHAGTpJC5x0ZTVMKdm4y6fQtqVbpSiudu8mbriccaK8mQX91MZdj9lVG5P4dapVNydkXSqRirv+zXtrN5XWa4GNO8cWchD9pujSfuHTzqTkorLH6sioOTzS+i98zc4oqGGQSNoQqQzZxgEbnPSoQvmVtyc7ZXm2KtwLgEjortJLHoGIfG+WwdpXQnAyAMR42BPntqq1knZK/X0XqY6NCTjdtrp6v0MvEbpVYTOii7hwrR4yZ1J2EexJJ3KkcjkHbNRhFv5V2Xz6eP7Jzkl87XzLl18P0Tc0sFzblmYCM7lidJjZepz7jqR8iKpSnCdufmXNwqwvy8vRo9dn7p5YEd+ZzhsY1qCQsmOmtQGx+tSrFRk0vfd9D2jJygm/ff8AUkarLRQCgFAKAUAoBQCgFAKAUAoBQCgFAad/wuGbBkjDFeTbhgOoDDDAHyzvU41JR2ZXOlCfaRD8ZskUwwsAlkdmVBgF8jQsnlEd8+bYB2O9tOTd5Lte/wAlVSKTUdo/vl9CR4nw7V4o9KyAaRIcnu16lF5BsfDPXI2quE7aPbzJ1Kd18uj69PAxo0d1GFkBB95SfC+2wlXqmTyr13g7r33BWqKz/vxPMd9JBhbnxJ0nUbf/AHFHuN6jwn05V64xnrD7eh4pShpPXv8AX3bwJRlSRMEK6ONxsysD+4iqtYsu0kuqIW64AQumMq8f6GbLKP7N/fj9OYGBgCro1uu/VfvqZ5UOm3R/rmiMueHp4xLFNEGAAVVWSJW0LHqXSNWAihcHbntVim9LNP8AD3uVOmldSTX5W1vHYw3FnBKVPf22rSwOU0aGZg3eRqT4ZMAAk7nCnPSpKUorZ++T7iLhCUlqr/3uu8nOMSwSxMhuYxkowyysAY2VwCM+JSVGR1yaopqUZXy+2aKrhKNnLp+CKW2s2dXY99IAB+RiwBhmbC4GFHiKnfcHerc1RK2y72UqFJtS3fcvr768zfsrF85gt47bKhTK4DSkKAoGBzwqj3m6cqhKa/7O/dyLYwf/AFjl73v7+pJ2HCUjYuS0kpGDK5yxHkOiLn6qgD0qqVRyVtl0LYUlF33fV7i/4okZ0jLyHlGm7H+Cj1OBSNNy12XUTqKOm76I1lsmkIluyuFIKQg+BT0LH/ePnl0HQZ3qWZLSH397EMjfzVPty/s17hPpbaQ7xiF/EmnByMEMG95Tg7EHkTUk+Gtr3IyXFe9rcj32liUCNk/1lT/o5GCxbGGDecZHveQ35gUovdPs8/fke1lomu1y99Oputwa3dhJJbwmQ4JYxqTkdckZOPOocWaVk3Ym6NNvM4q/gSFVlooBQCgFAKAUAoBQCgFAKAUAoBQCgFAKAxzwq6lHAZWGCDuCD0NeptO6PJRUlZkRFO1odEpLQfUlO5T9SU+Xk/yO+5taVTWO/T09CiLdLSXZ5Pp3P1+/fn4nw9m8cJCyEAaueFJBYqOWrbYmvITS0lsSqQb1jufOH8VDtLGysBEcF2GA2w39MnOBvkDPUUnTsk1zEKuZuLW3PqfJeC6SWtpDAx5gDVG37UZ2+alT60VW+k1fz+4dG2sHby+3pY+C/uY/z1vrH24Dq+ZRsMvwBb40yQfZf39+h5nqR7Ub969H/ZkTj1uTgyBD5OCh+5gK84U+hLjQ628dDa1xN1Q/caj8yJ3iz6IYh9VB8hS8haJ4mv4YxlpEUerAUUJS2R45xjuzVPHFbaGOSY+arhfm7YXHwJqfCa7TsQdZPspv33nj6LdTfnZBAn6OHdz8ZWAx8FUH9avc1OPZV/H0/v6HmWpPtOy6Lf7+i+pswxQW4CoApc4H2nbBO5O5YgHmag3KerJpRhojTGu6VcqoiYMssbg6lYHHhYfWB9MdQfOelPx5Mr1qpaac0zZvL1YQsagySsMImfE2NtTHoo6sfx2qMYuV29ETlNQtFas9cN4eVJllIeZubdFH2EHRR+/ma8lO+i2PYQtq9yQqBYKAUAoBQCgFAKAUAoBQCgFAKAUAoBQCgFAKA+MoIwRkHmDQER9Blt97bDR/oGOMf2bfV/ZO3wq3PGfb36+pRklDsbdPQJcW90DGcq4wWicaJFxjBI6j9YZU9DXrjOnry68gpQq6PR9Ho/f4PCWdzG7MJNYkkUnPJEGWbA6k40DHmD0NM0GrW2X3PMlSLune7+y5+h7PHQkaSTqU1Zz104Vn8Q58hjbO+1OFdtR1PeOoxUp6e7m9LcRELrKgMNQD4G2MnY+Wd6rUZcixyjbX8mvJwi1c7xRE+gH8KkqlRcyLo0pbpHk8AtP0Sfv/AJ04tTqODT6GaGxt4wSscaheZwNseZ6V45zluz1QhHZIPxaISLHq8TgFSASpDatO/LfSf3eYy4crXHFjmUTWuprlw4jTQ6OvPk6E7lW6eHf0Ix61KKgrX/8ACEnUaaitV+T5BwVFeSSRiQ5DFWOVUrhgQT5HfNHVbSSCopNyb3Pn9KPP4bQAr1nYfkx/Z/pT6jw+vSveGoaz+3P69BxXPSn9+X06+XebvD+HJFkglnb35G3Zvieg8gNhUJzciyFNR8epuVAmKAUAoBQCgFAKAUAoBQCgFAKAUAoBQCgFAKAUAoBQGrfcPimAEiA4908mU+asN1PwqUZyjsQnTjLdGn9EuY/zUokX7MvP4Bx/EGp5oS3VvAhlnHsu/j6nifiIxpuLaQA7Ehe9XH93Jx8RXqhzjL9Hkp8pxfn5GK8uLG6wrTISOQ1hWGf1Tg/eK9jGrT2RGUqNXRs2P6EiZZRkkTNrO/IjGNJ6YwMfCo8WSa7ifBi0+8+3HA0fXlj441QnAz4STq+O/wC4UVVq3cxKinfvVj4WtYe81TIneHLBpABk88AnbPWnzytZbD/643u9+81Le+skC9ypk0DSvdI0mATnAbBAGfXapuFR9rTx0K4zopLJrborm4bu5faOERj7UrDP+Fc/jUMsFu7+BZmm9lbxA4MH3uHMx56TtGD+wNj/AHs04luzp5jhX7bv5EoB5VUXH2gFAKAUAoBQCgFAKAUAoBQCgFAKAUAoBQCgFAKAUAoBQCgFAKAw3FrG4w6Kw8mUH8a9UmtmRlCMt1c0H7N2R/4WH5RqPwFWcer/ALP7lTwtF/8ARfZHxezNkP8AhofmgP40+Iq/7M8WEoL/AKL7G1b8Kt09yCJP2Y1H4CoupN7tlkaVOPZil9DcqBYKAUAoBQCgFAKAUAoBQCgFAKAUAoBQCgFAVW07QTNxWSzOnuki1jY6s7dc8t/KtMqMVQU+dzMqsnWycreg4h2gmTisNmNPdSRa2yDqzlhsc8th0pGjF0XPncSqyVZQ5W9S1VmNJQeMdvWteJG3mVfo+F8QB1IW+sd918xjPX0O6nheJRzR3MVTFcOrlexKdo+0UsN3ZRRaDHcsQxIzttjSQcdaqpUVKEm90Tq1nGpGK2ZaqzGoqvGO0E0XE7W0XT3cyEtkHVka+Rzt7o6Vpp0Yyoym90Zp1ZRrRgtmWqsxpKpbdoZk4m9nPo0OmuBgMEjqp33PP7q0ujF0VUj9TMqslVcJfQ+cB7QzXV/cxpo+i2+F1YyzPy97OMZDdOQFe1KMadKLfaZ5TqynVaWyLZWU1HMrPtNxe4ecWy2xWKVk8fhOxOObb7V0ZUaEEs19Uc9Vq0m8vLwOjWRfu0MmO80jXp5asDVj0zmufK13bY3QzZVm35lY9ofaG4tEgNuELSy6PGCRyOOoxvWnC0Y1G83JGfE1ZU0sp47G9qLieea0u40WaEA6ozlSDt5nfcdete4ihGMVOD0fU8oV5Sk4T3RcayGsoHHO1N819JZ2KQ5hUE96d5CQrYXcfaAx6E5rdToUlTU6l9ehhqVqrqOEORc+EXEkkMbypokZQXT7LdR99Y5pKTS2NkG3FN7kR2+41LZ2bzw6dYZQNQyNz5ZFXYakqlTLIqxFRwhdE1w2cvDG7Yy6KxxyyQCcVTNWk0iynJygm+aID2hcems7ZZYNOsyKviGRg59R5VfhaUak7S6FOKqypxTj1IG57T8XtEE93bQvb5GsxnxKG2B9443I5j02q9UKFR5YN3KHXrwWaa0L/ZXaSxpIhyrqGU+hrBKLi7M3RkpK6F7dLFG8jnCopY/Ab0jFydkJSUVdlO9nfbR715o5gquvjjABGYzt8yNt+uoVrxWGVJJx9sy4bEOo2pF4rGbCmdue0F3bz20FoIy0+oeMdRjG+RjrWvDUac4ylPkZMRVnCUYw5mnF2sv7WaJOJQRrFK2lZYjyY8s7kfhU3QpTi3Seq5Miq9WEkqq0Zfwawm0UAoBQCgFAKA5txy8+gcXN3MjmCaHQHRc4bbY/d++uhTjxaGSL1TMFSXCr52tGj5wi9/pDi6XUCOIIIdJdlxk5Y7f4uXpSpHg0Mknq2eQlxa+dLRI6VXPOgc4k4bHccau4Zl1I9qAR5eJMEHoR51vU3DDxlHqYHCM8Q1Lp+0V/+j7m14jZWsxLxRSEwPjmjdM+Y8ulaM8J0ZTju9yjLOFaMXstjs9cg6xQO0v+3LD+zb/9lbqX/GmYqv8AyI++pf6wm0o3tU4e/cJdwkiW1bUGHPSdj93OtmDmszhLZmPGQbjnjuiT9nnBjbWSBx+UlPeyeep8bfIYHyNV4qpnqabLRFmGp5Ia7vUsxrOaDgdueH97dfTfpAYzvp7rONOo89xvmu2+LljktstzjLh5pZ09+47lwqRGgiaPOho1K556SoIz64xXGmmpNPc61NpwTW1ije2KIOlmpzhrjBxz3BFbcC7OT7jJjVdRRqdnIhwniDW0u8V1jup255HJWPqTj4kedSqv4ilmW63RGkvh6mV7PmdOrnHQOS+0O+tWnnSaOWK6ix9HmjU/lAVVgGPXDEjNdTCxmopxd4vdM5mJlHM7rVbNfs6D2Pmnezga4BEpQas8/QnyOMVgrqKqNR2N1BycE5bkJ7Xv9myftr+NXYH+VFWM/j+pZuB/6tB/ZJ/lFZ6vbfiy2j/HHwXkVL2xn/Qk9J0/81asB/I/Az47sLx/TIjj/bWO8tTZ2cM0ksyhN0wANsnmeg58hzq2lhnTnxJtWRXUxKnDJFO7L/2a4cbe1hgY5MaAE+vM/vrDVnnm5G2lDJBRKz7T7x2SGxh/O3T4Pog5k+n/AK1owkUm6ktkZ8XJtKnHdlYu+CXXCpra9klWVEKwtoXTpjxgA+YxnfzArSqsK8ZU0rPczulOhKM27nXonDAMDkEZB9DXKasdNO5zr2l3qwX3D5nzpjLs2kZONuQroYSLlTnFGHFSy1IP3yNPtFxr+mGhtbSKTQJA8krrpCgZHrjnUqVP4a85vwIVZ/EWhFHUYkwAPIY+6ua3c6KVkeqHooBQCgFAKA0L3ilsh0SyxKcbq7KNvganGE3qkQlOK0bPtlxS2fCxTRMeiq6n7gDSUJrVoRnDZM2ridUUu7BVHNicAfE1FJt2RJtLVkeOP2ec/SIM+etf51PhVOjIcSHU3LW7ilGqN0kAPNSGAPxHWouMo6Mkmpao83nEoYiBLKiFuQZgM/DPPnSMJS2QlOMd2bGAcHY+RqJ7pufScc6HppWvFLeY6Y5o5DjOlWVtvgOlTcJR1aIKcZaJm9UCZq3vEYYsd7KiZ5amAzjyzUowlLZEZTjHdmn/AE3Y/p4N/wBdP51Ph1OjIZ6fVGxdcWt4m0STRo2M6WYA46bHpUVTlLVIk5xWjZ9tuI28xxHLHIRvhWViPXAo4SjugpxlombUirjLAYHn0qCvyJO3Mjv/ABFZ6tP0mHV5d4v86s4NS17EOLDqSJRWwSAeoOx+YqF2idkzXtuJQyMUjlR2XmqsCRg4OQPXavXCSV2jxTi3ZMyXlxGi6pWVV82IA/fXkU29BJpLU134zbKqsZ4grZ0nWuDjng53xUuHNu1jziRS3MTcfszzuIT8XX+de8Kp0Z5xIdTJa8WtW1d3NEdKlm0suyjmxxyA868cJ80FOHJnj/xDZ/8AMw/9Rf517wZ9GOLDqZYuJ27q0iyxsqe84ZSF+J6V44TWlj3PF63MJ49Znb6RCfjIv8694VRcmecSHUko2BAKkEHkRy+VVvvJpp7Grf3sEeO+eNM8tZAz8M1KMZPsnkpRXaM9tIjKGjKlTuCuCD8MV4007M9TTWhlrw9FAKAUAoBQCgONe0K0WbjUMT50yd0rY2OGYg4PSuthZOOHbXK5ycWr1kvDzJPtT7MoYYHmtHkEkQ1YZs5A8iACp9aro42UpZZrRllXBqMc0HqjHY9onu+B3aytqlhXSzHmynBVj68x/dr2VFU8RFrZiFZzoST3RB9j+DcJlt9V5P3cuojT3gXbptirq9SvGVoK6KKNOjKN5ys/p6HU+xnD7SGAiyfvIixOrVq8W2RnFc3ETnKXzqzOlQjCMfkd0UX22fnrP4P/AJo62/4/syMmP3idUtvcX9kfhXMe50Y7IrftK4t9HsJcHDyju1/vcz/hzWjCU89Vdxnxc8tJ95yjgYl4dPZXTbRzrk/sE6SD8tLV06mWtGUFujm081GUZvmd/VsgEcjXDO2co9uA8Vr8H/Fa6f8Aj9pHNx+6Pdr2Y4EQhNz4tjjvhz225edHXxP+v4IKlhmtZ/lehGe0iGN+MRpKcRskYc5xgZbO/SrMI2qDa31PMWk6yT2I3j1pb2l7b/0bMznYnDaiG1YxkDfI6VZTlOpTfFRXNRhUXDdyye07jE81xDw6I6dejXg41M5AAJ+yOeKz4OnGMXVZfi6kpSVNd35N7+qK27rHfSd7j3vDpz+zjOPnUP8A5CebbQs+Ajl31NL2X8WmgupeGzsSFLaMnOllPiC/qnnj+dTxlOM4KrErwc3Gbpso0d7NBey3EGdUMjMxHLSX0kN+qSQPmK2ZYzpqMuaMmdxqOS5HR+23HI7zg5mj6ugZeqtncGsGHpOniMrN+IqKpQzI+dleylvfcNte/wBf5PXp0tjmxznalavKlWll5ilQjVpRuU/ivZiCPi6WS6+5YoDlvF4hk74rXCvJ0OJzMkqKVfh8v6R0CbsVa2VteSwd5qa1lQ6myMFSfLnkCsKxM6s4xl1Rslho0oSknyZz3sRwnhk0Tm+m7tw2FHeacrgb4xvvW7EVK0WuGrmOhTpSTzysXWXhljDwu++gyd4rL4zr1YIGw5bbGseepKtDiKxryU40ZZHcpPZzg3D5bKWW5n7udSwQahyCqV8OPFuTW2rUqxqJRV0YqUKcoNylZ8vsi5exO5laCZGyY0caM9CRlgPTkfmax/5BRUk1ubcA5ZWuRBduBJxHihtojkQoQOo1Aam+86V+NXYe1GjnfMoxF61bLHkWH2NcX1W8lqx8UDEqP1GOSPk2f8QqjH07SU1zL8DUvFwfI6LWA3igFAKAUAoBQHHu3Mqpxy3dyFVTCWYnAADHJJ6Curhk3hpJd/kcnFO1eP08y19su3FolrIsUySyOpVVQhue2TjkBWahhajmsysjXXxMFB5XdlQ7O8IeLgl7M4I78DSD9lNg3zLN8gK1VailiIRXIy0qbjRlJ87fj/08dh+F8IkttV68Yl1nZpihx02DCvcROup2p7eB5h4UHD53r4nT+ysNmkOiyZWiDH3X1gMee5Jrm1nUcr1Nzo0VBRtDY5/7bT+VtPg/4x1v/wAf2ZfQw/5DeJfLftXYBVBu4NgP94vl8awuhVv2X9jaq9O3aX3Oce1XiJu7qG1t8yYXIC76mfcY/uiuhgoKnBzloYMZNzmox1NXtUeJXFuiTWAjjgGVZVYaVAxjdjtipUeDCbcZ3bIVXVlBJxsl3M6B7L+NfSbFAxy8J7tvXABU/NSPmDWHGUslTTZ6m7CVM9O3Qq3tvHitfg/4rWn/AB+0jPj94k/aezPhxVGMb5wD+cbnsfOqJY2qm1cujg6Tjqip+0G0WXjUUT50usanGxwS3WtWFk44dtd5mxMVKukzV4xw4cG4lDJGNULbrqwTj3XXOOYyCD6ipQn8TRae5GcPh6qa2N32ho1txG34gq6omKOMdSu5XPQleVQwrU6UqT31JYq8aiqLbT1Lx/WFw7uu9+kDl7mDrz5aeef3etY/hKua1vQ2fF0sua5SfZ1A95xOa+K6UDM3zfZVz1IXnWzFNU6Kp8zJhU6lVzPHs1t1k4leo6hlaOQMDyIMqZFe4ttUYtdV5EcKk60k+j80QfbPgc3DnkhVibacgr5HScgH9ZfPqKuw9WNZKT3RViKcqTa5M6n7Lv8AZsH97/M1czGfzM6WE/iRTOP/AP1FF+1F/lrZT/4j+vmY5f8AK+v6R0rtV/qV1/YSf5Grn0P5I+K8zoYj+KXg/I5F7P8Ah3C5YZDfsgcPhdUpTw4HQMM711MTOtGS4fkczDQotPieZc7+1sI+F3q2DIy6CX0yF8EjbJJONhWSMqsq0XU8jXKNNUpcPzKT2b7GJd8NmuF1fSI3YLvswVVOkjzOTv8ACtlXEunWUXszFRocSlKXNP8ASLL7O+1qpw6cOBqtFLActQOdIPqW8P3VmxWHbqq3M04avlpPuKr2KuOIxvJdW1r37SZDOyk4JOpsYI3JNasQqTShKVrGahKpFucY3+hk4JfT2XFFluITB37HUmMDTISMgE8g1eVIxqUbRd7fo9pTlTrXkrX/AGd1BrinZFAKAUAoBQCgK9xvsZZ3cvezxlnwBkOw2GcbA+tX08TUprLFlFTD06jvI17P2fcOjbUIASPtMWH3E1KWLqyVrkY4SlF3sTvEeHRzQtBIv5NhpKjbbyGOVURm4yzLcvlBSjlexWv6s+G/om/6jfzrT8bW6/gz/BUun5J7gPAYLNDHApVWOogknf51RUqyqO8i6nSjTVomDtB2WtbwobhCxQELhiMZxnlz5CpUq86V8pGrQhU7REf1Z8N/RN/1G/nVvxtbr+Cv4Kl0/LN/hfYqzgmWeONu8UYDM7NjI09T5bVXPE1Jxyt6EoYanCWZb+JPzRB1KsMqwII8wdjVCdncvaurER2f7L21mXNurL3mNWWJBxnHP4mrqtedXtFVKhCn2T7x/sxbXhQ3CFtGdOGK88Z5fCvKVedO+U9qUYVO0S8aAAAcgMD5VU3fUsStoQ1/2WtZrhbqRCZUxhtRA8OcbcutXRrzjDItiqVCEpZnuZe0HZ22vFVbhNQQkrgkEZGDuOh/gK8pVp03eLPalGFTtGYcFg+ji2ZA8QGAr+LYctzvn1qPElmzrc94ccuXkV7+rPh2rV3TfDW2PxrR8bWtuU/B0uhaLCxjhQRxIqIOSqMCs0pOTuzRGKirIjeD9lbW2meeFCJJAQxLE5DEMdjy3Aqydec4qMnoVwoQhLMtzb43waG6j7qdNS5zzwQR1BG4qFOpKm7xJVKcaitI98I4ZFbRLDCCEXOASTzJJ3Pqa8nNzlmkewgoLKjRueytrJdC7ZD3ykENqOPCMDblVirzUMnIg6EHPPzJW8tlljeNxlXUqw5bMCD+41VGTi00WSipJp8yqf1Z8N/RN/1G/nWr42t1/Bm+DpdPyyRsOx1nDDLBGhEc4xINTHOPXO1VyxNSUlJvVFkcPCMXFbM3uBcDgtIzFApVCxYgkncgA8/QCoVKsqjvInTpRpq0SGf2ecPJc92w7z3gJGAO+rGAeWd8VasZV01/BS8JSetvyyd4NwqK1iEMK6UGSBknc7nJPOqalSU5ZpF9OnGCtE0+0PZe1vChuELFM6SGKnfGeXPlU6VedO+VkKtCFTtEvDGFUKM4UYGd+VVN3dy1Kyse68PRQC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3556" name="Picture 4" descr="https://www.cchc.cl/assets/new/img/compartir-1200x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16130"/>
            <a:ext cx="3452684" cy="18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www.ufro.cl/index.php/normas-corporativas/13-logo-ufro-transparente-png-1/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4" y="4737603"/>
            <a:ext cx="20893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s://lh3.googleusercontent.com/proxy/GYjnGV-gSpQsisE9m-5kfPOSia-5sgL3dTNj9I81s26r-_HgA3NLCKzJnLNftW2Qn__cGrVBcefoXrSkN9xq2W8iiqDJsrp2oIxg-ryP-FzoGTYWtX4lGOhm021nXb1I8Bunrd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94" y="4768831"/>
            <a:ext cx="30480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Cuerpo docente 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11560" y="2780928"/>
            <a:ext cx="8022336" cy="396044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</a:rPr>
              <a:t>Joel </a:t>
            </a:r>
            <a:r>
              <a:rPr lang="es-CL" sz="2400" b="1" dirty="0" err="1">
                <a:solidFill>
                  <a:schemeClr val="tx1"/>
                </a:solidFill>
              </a:rPr>
              <a:t>Borquez</a:t>
            </a:r>
            <a:r>
              <a:rPr lang="es-CL" sz="2400" b="1" dirty="0">
                <a:solidFill>
                  <a:schemeClr val="tx1"/>
                </a:solidFill>
              </a:rPr>
              <a:t>, Ingeniero Mecánico de la Universidad de La Frontera. Posee basta experiencia en proyectos estructurales, elaboración  de planos y protección de estructuras.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L" sz="2400" b="1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</a:rPr>
              <a:t>Jorge Lobos, Ingeniero Mecánico de la Universidad de La Frontera, Magister en Ciencias de la Ingeniería de la misma universidad. Con experiencia en energías renovables y fabricación. </a:t>
            </a:r>
          </a:p>
        </p:txBody>
      </p:sp>
    </p:spTree>
    <p:extLst>
      <p:ext uri="{BB962C8B-B14F-4D97-AF65-F5344CB8AC3E}">
        <p14:creationId xmlns:p14="http://schemas.microsoft.com/office/powerpoint/2010/main" val="52139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Dibujar (planos y piezas mecánicas)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6" name="Picture 4" descr="https://i.pinimg.com/originals/4e/69/22/4e6922dfb323438cc72ed6526d77d99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84590"/>
            <a:ext cx="2962053" cy="38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97815"/>
            <a:ext cx="464033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27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Uso de software de diseño y fabricación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Software CAD/CAM</a:t>
            </a:r>
          </a:p>
        </p:txBody>
      </p:sp>
      <p:pic>
        <p:nvPicPr>
          <p:cNvPr id="1026" name="Picture 2" descr="https://thumbs.gfycat.com/CharmingThinFlicker-max-1m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10408"/>
            <a:ext cx="396844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2t1xqejof9utc.cloudfront.net/pictures/files/22700/original.gif?1370845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928120" cy="22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3" y="2785120"/>
            <a:ext cx="4299490" cy="14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6/60/DS-CATIA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42" y="2669297"/>
            <a:ext cx="2034619" cy="164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43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dirty="0"/>
              <a:t>Cortar (partes y piezas metálicas)</a:t>
            </a:r>
          </a:p>
        </p:txBody>
      </p:sp>
      <p:pic>
        <p:nvPicPr>
          <p:cNvPr id="4098" name="Picture 2" descr="https://i.makeagif.com/media/7-12-2016/-EFQ8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84" y="3339658"/>
            <a:ext cx="52720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humbs.gfycat.com/NaturalDeliciousAndeancat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222"/>
            <a:ext cx="4762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077880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Soldar (MMA, MIG/MAG, TIG)</a:t>
            </a:r>
          </a:p>
        </p:txBody>
      </p:sp>
      <p:pic>
        <p:nvPicPr>
          <p:cNvPr id="5" name="Picture 2" descr="Resultado de imagen para soldadura industri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16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692696"/>
            <a:ext cx="8013192" cy="1077880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Soldadura MMA</a:t>
            </a:r>
            <a:br>
              <a:rPr lang="es-CL" dirty="0"/>
            </a:br>
            <a:r>
              <a:rPr lang="es-CL" dirty="0"/>
              <a:t>(arco manual)</a:t>
            </a:r>
          </a:p>
        </p:txBody>
      </p:sp>
      <p:pic>
        <p:nvPicPr>
          <p:cNvPr id="5122" name="Picture 2" descr="https://i.gifer.com/7UE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33337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twi-global.com/image-library/hero/mma-welding-8389516976-9ba58e0da5-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9526"/>
            <a:ext cx="4622926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8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Soldadura MIG/MAG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 descr="https://www.mecanizadossinc.com/wp-content/uploads/2018/09/soldadura-m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608446" cy="36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humbs.gfycat.com/ImprobableDelectableEuropeanfiresalamander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" y="3489424"/>
            <a:ext cx="4143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538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431</TotalTime>
  <Words>341</Words>
  <Application>Microsoft Office PowerPoint</Application>
  <PresentationFormat>Presentación en pantalla (4:3)</PresentationFormat>
  <Paragraphs>45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Corbel</vt:lpstr>
      <vt:lpstr>Wingdings</vt:lpstr>
      <vt:lpstr>Wingdings 2</vt:lpstr>
      <vt:lpstr>Wingdings 3</vt:lpstr>
      <vt:lpstr>Módulo</vt:lpstr>
      <vt:lpstr>Especialidad de Construcciones Metálicas</vt:lpstr>
      <vt:lpstr>¿En que consiste la especialidad?</vt:lpstr>
      <vt:lpstr>Consiste en desarrollar habilidades para:</vt:lpstr>
      <vt:lpstr>Dibujar (planos y piezas mecánicas)</vt:lpstr>
      <vt:lpstr>Uso de software de diseño y fabricación</vt:lpstr>
      <vt:lpstr>Cortar (partes y piezas metálicas)</vt:lpstr>
      <vt:lpstr>Soldar (MMA, MIG/MAG, TIG)</vt:lpstr>
      <vt:lpstr>Soldadura MMA (arco manual)</vt:lpstr>
      <vt:lpstr>Soldadura MIG/MAG</vt:lpstr>
      <vt:lpstr>Soldadura TIG</vt:lpstr>
      <vt:lpstr>No todo es “SOLDADURA”</vt:lpstr>
      <vt:lpstr>Conformar estructuras metálicas</vt:lpstr>
      <vt:lpstr>Armado de estructuras metálicas</vt:lpstr>
      <vt:lpstr>Trabajo en altura </vt:lpstr>
      <vt:lpstr>¿Qué mas aprenderé en la especialidad de Construcciones Metálicas?</vt:lpstr>
      <vt:lpstr>Reparar y mantener equipos </vt:lpstr>
      <vt:lpstr>Proteger estructuras metálicas.</vt:lpstr>
      <vt:lpstr>A demás de:</vt:lpstr>
      <vt:lpstr>Presentación de PowerPoint</vt:lpstr>
      <vt:lpstr>¿Porqué elegir la especialidad de Construcciones Metálicas ?</vt:lpstr>
      <vt:lpstr>Se desenvuelve en el sector metalmecánico</vt:lpstr>
      <vt:lpstr>Industria Minera </vt:lpstr>
      <vt:lpstr>Al terminar de estudiar la especialidad de Construcciones Metálicas</vt:lpstr>
      <vt:lpstr>Los técnicos poseen la capacidad de trabajar en distintos sectores empresariales (maestranzas, talleres, industrias manufactureras y productivas) </vt:lpstr>
      <vt:lpstr>Además de:</vt:lpstr>
      <vt:lpstr>Programa de Estudio</vt:lpstr>
      <vt:lpstr>Participación activa en el sector productivo del país.</vt:lpstr>
      <vt:lpstr>Impulsando la Innovación</vt:lpstr>
      <vt:lpstr>Presentación de PowerPoint</vt:lpstr>
      <vt:lpstr>Vinculándonos aún mas con el mundo laboral </vt:lpstr>
      <vt:lpstr>Participación en el proyecto Futuro Técnico </vt:lpstr>
      <vt:lpstr>Cuerpo docente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Especialidad de Construcciones Metálicas</dc:title>
  <dc:creator>JANO</dc:creator>
  <cp:lastModifiedBy>ma.sotoolate@gmail.com</cp:lastModifiedBy>
  <cp:revision>32</cp:revision>
  <dcterms:created xsi:type="dcterms:W3CDTF">2017-05-30T14:29:48Z</dcterms:created>
  <dcterms:modified xsi:type="dcterms:W3CDTF">2020-08-02T17:46:11Z</dcterms:modified>
</cp:coreProperties>
</file>